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4737" autoAdjust="0"/>
  </p:normalViewPr>
  <p:slideViewPr>
    <p:cSldViewPr>
      <p:cViewPr varScale="1">
        <p:scale>
          <a:sx n="85" d="100"/>
          <a:sy n="85" d="100"/>
        </p:scale>
        <p:origin x="-16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7C7812D-99C1-4ED3-90FB-FBAF07A05DE2}" type="datetimeFigureOut">
              <a:rPr lang="en-US"/>
              <a:pPr>
                <a:defRPr/>
              </a:pPr>
              <a:t>12/18/13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D104BE-F29C-40C9-9736-8471FF6CB2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674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8C8CC0-9671-47D9-95BE-9B3D9D454E7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By : Campbell Voto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230A3-6417-4C1F-982A-A6A6445DFF0C}" type="datetimeFigureOut">
              <a:rPr lang="en-US"/>
              <a:pPr>
                <a:defRPr/>
              </a:pPr>
              <a:t>12/18/13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0E84E-20AD-41BA-9B91-E55774BDD4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EB169-5F43-43A3-94AC-AC89BE3490B1}" type="datetimeFigureOut">
              <a:rPr lang="en-US"/>
              <a:pPr>
                <a:defRPr/>
              </a:pPr>
              <a:t>12/18/13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B0E82-F712-4BE2-9D59-0C19E335C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05396-0ADB-4C12-B209-4B6A1997BA5B}" type="datetimeFigureOut">
              <a:rPr lang="en-US"/>
              <a:pPr>
                <a:defRPr/>
              </a:pPr>
              <a:t>12/18/13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69ED1-8F2C-4654-AFFE-B4ADB221C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A6892-33AC-4BF1-AF74-CA31666907F0}" type="datetimeFigureOut">
              <a:rPr lang="en-US"/>
              <a:pPr>
                <a:defRPr/>
              </a:pPr>
              <a:t>12/18/13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68244-38B5-4EDA-93A0-082D2FC58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1E40F-3D29-4A4E-8C38-095F85E970BE}" type="datetimeFigureOut">
              <a:rPr lang="en-US"/>
              <a:pPr>
                <a:defRPr/>
              </a:pPr>
              <a:t>12/18/13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2C197-B307-44EF-853A-E1EDA18761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E5FDA-1922-4CDB-A5D6-D6D3FE6B5142}" type="datetimeFigureOut">
              <a:rPr lang="en-US"/>
              <a:pPr>
                <a:defRPr/>
              </a:pPr>
              <a:t>12/18/13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04583-6665-4AC3-89C5-4201865F0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AA602-4E78-46D1-B0C7-A6007F868D3C}" type="datetimeFigureOut">
              <a:rPr lang="en-US"/>
              <a:pPr>
                <a:defRPr/>
              </a:pPr>
              <a:t>12/18/13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EAA3D-1571-432F-8C4C-DB5468F2B0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1CEB6-8995-4FE7-8011-F8BBC1BEBF20}" type="datetimeFigureOut">
              <a:rPr lang="en-US"/>
              <a:pPr>
                <a:defRPr/>
              </a:pPr>
              <a:t>12/18/13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CD730-3B35-4F4E-B712-2FD6BDB5E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8941F-EA5F-44F7-822D-9B46A1525BA3}" type="datetimeFigureOut">
              <a:rPr lang="en-US"/>
              <a:pPr>
                <a:defRPr/>
              </a:pPr>
              <a:t>12/18/13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BC480-F94F-49BA-845F-4485E7126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68D72-4445-473B-AD04-E351F4C33062}" type="datetimeFigureOut">
              <a:rPr lang="en-US"/>
              <a:pPr>
                <a:defRPr/>
              </a:pPr>
              <a:t>12/18/13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5CE7F-B38E-440E-8D3B-60E281FA37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DA117-B16C-495F-91F5-3323C303B628}" type="datetimeFigureOut">
              <a:rPr lang="en-US"/>
              <a:pPr>
                <a:defRPr/>
              </a:pPr>
              <a:t>12/18/13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71E94-2C0B-48D8-AF3D-92EC49FB3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7081D9-CDF8-4A8C-AF5B-661204541ADC}" type="datetimeFigureOut">
              <a:rPr lang="en-US"/>
              <a:pPr>
                <a:defRPr/>
              </a:pPr>
              <a:t>12/18/13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0B2B13-134C-4488-BD77-E8C9C06B45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9" r:id="rId1"/>
    <p:sldLayoutId id="2147483778" r:id="rId2"/>
    <p:sldLayoutId id="2147483780" r:id="rId3"/>
    <p:sldLayoutId id="2147483777" r:id="rId4"/>
    <p:sldLayoutId id="2147483776" r:id="rId5"/>
    <p:sldLayoutId id="2147483775" r:id="rId6"/>
    <p:sldLayoutId id="2147483774" r:id="rId7"/>
    <p:sldLayoutId id="2147483773" r:id="rId8"/>
    <p:sldLayoutId id="2147483772" r:id="rId9"/>
    <p:sldLayoutId id="2147483771" r:id="rId10"/>
    <p:sldLayoutId id="2147483770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027" grpId="0" build="p">
        <p:tmplLst>
          <p:tmpl lvl="1">
            <p:tnLst>
              <p:par>
                <p:cTn xmlns:p14="http://schemas.microsoft.com/office/powerpoint/2010/main"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WOLVES</a:t>
            </a:r>
            <a:endParaRPr lang="en-US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/>
            <a:r>
              <a:rPr lang="en-US" smtClean="0"/>
              <a:t>BY : Campbell  Voto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solidFill>
                  <a:schemeClr val="tx1"/>
                </a:solidFill>
                <a:effectLst/>
              </a:rPr>
              <a:t>3 pictures of Wolves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609600" y="1828800"/>
            <a:ext cx="8229600" cy="4708525"/>
          </a:xfrm>
        </p:spPr>
        <p:txBody>
          <a:bodyPr/>
          <a:lstStyle/>
          <a:p>
            <a:r>
              <a:rPr lang="en-US" smtClean="0"/>
              <a:t>Here are some pictures of wolves at different stages of their life.</a:t>
            </a:r>
          </a:p>
        </p:txBody>
      </p:sp>
      <p:pic>
        <p:nvPicPr>
          <p:cNvPr id="26629" name="Picture 5" descr="ANd9GcStMlj83D0xtVhnjTwK59sy0n9xonRk56KKEYVuLbeW5Ow7bVJ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819400"/>
            <a:ext cx="2971800" cy="1476375"/>
          </a:xfrm>
          <a:prstGeom prst="rect">
            <a:avLst/>
          </a:prstGeom>
          <a:noFill/>
        </p:spPr>
      </p:pic>
      <p:pic>
        <p:nvPicPr>
          <p:cNvPr id="26631" name="Picture 7" descr="ilyj-wolv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3695700"/>
            <a:ext cx="4829175" cy="3162300"/>
          </a:xfrm>
          <a:prstGeom prst="rect">
            <a:avLst/>
          </a:prstGeom>
          <a:noFill/>
        </p:spPr>
      </p:pic>
      <p:pic>
        <p:nvPicPr>
          <p:cNvPr id="26633" name="Picture 9" descr="WS4_004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4267200"/>
            <a:ext cx="29718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solidFill>
                  <a:schemeClr val="tx1"/>
                </a:solidFill>
                <a:effectLst/>
              </a:rPr>
              <a:t>That’s all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There are a little facts for you to know about wolves .                       BY : Campbell Voto                                                                                                                                    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550" y="31115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Interesting  facts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The wolf is like a large meat eating animal like lions and tigers. Wolves are fast runners. This is partly because they have long legs. Like stilts , long legs make it possible  for a wolf to take longer steps as it runs. To protect them when it rains , or snows  wolves have three  “capes” to keep them warm and dry.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Life cycle of </a:t>
            </a:r>
            <a:r>
              <a:rPr lang="en-US" smtClean="0"/>
              <a:t>a wolf</a:t>
            </a:r>
            <a:endParaRPr lang="en-US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b="1" smtClean="0"/>
              <a:t>Young wolf pups can not hear or see at first . Pups are strong enough to leave the den after one month . Pups begin to hunt when they  are one year old . The wolves life cycle goes from Pups to Adults.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550" y="31115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Adaptations of the wolf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Wolves communicate by howls, wimpers, whine, growl, bark, yelp, and snarl. Wolves have a exellent sence of smell . One sorce of smell is urine to mark their territory . Another way they communicate is through body language.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550" y="31115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Inherited traits of a wolf </a:t>
            </a:r>
            <a:endParaRPr lang="en-US" dirty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894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Wolves have huge jaws to eat their prey . They also have sharp teeth to use for killing their prey . They also have big legs to run fast and take bigger steps 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63550" y="225425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icrosoft JhengHei" pitchFamily="34" charset="-120"/>
              </a:rPr>
              <a:t>Habitat</a:t>
            </a:r>
            <a:r>
              <a:rPr lang="en-US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of Wolves</a:t>
            </a:r>
            <a:r>
              <a:rPr lang="en-US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69676D"/>
                  </a:outerShdw>
                </a:effectLst>
              </a:rPr>
              <a:t/>
            </a:r>
            <a:br>
              <a:rPr lang="en-US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69676D"/>
                  </a:outerShdw>
                </a:effectLst>
              </a:rPr>
            </a:br>
            <a:endParaRPr lang="en-US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69676D"/>
                </a:outerShdw>
              </a:effectLst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7162800" cy="39465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0483" name="Picture 5" descr="wolf-ma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133600"/>
            <a:ext cx="7239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Pictures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31242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1507" name="Picture 5" descr="svenzacek_hu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05000"/>
            <a:ext cx="4038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 descr="Wolf_HY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981200"/>
            <a:ext cx="4038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solidFill>
                  <a:schemeClr val="tx1"/>
                </a:solidFill>
                <a:effectLst/>
              </a:rPr>
              <a:t>A Wolves Envirorment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Wolves change their envirorment by killing animals in their habitat.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solidFill>
                  <a:schemeClr val="tx1"/>
                </a:solidFill>
                <a:effectLst/>
              </a:rPr>
              <a:t>A map of Wolves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This map shows the number of wolves in America.</a:t>
            </a:r>
          </a:p>
        </p:txBody>
      </p:sp>
      <p:pic>
        <p:nvPicPr>
          <p:cNvPr id="25605" name="Picture 5" descr="lastname_wolf_absolu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90800"/>
            <a:ext cx="59055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180</TotalTime>
  <Words>286</Words>
  <Application>Microsoft Macintosh PowerPoint</Application>
  <PresentationFormat>On-screen Show (4:3)</PresentationFormat>
  <Paragraphs>22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WOLVES</vt:lpstr>
      <vt:lpstr>Interesting  facts</vt:lpstr>
      <vt:lpstr>Life cycle of a wolf</vt:lpstr>
      <vt:lpstr>Adaptations of the wolf</vt:lpstr>
      <vt:lpstr>Inherited traits of a wolf </vt:lpstr>
      <vt:lpstr>Habitat of Wolves </vt:lpstr>
      <vt:lpstr>Pictures</vt:lpstr>
      <vt:lpstr>A Wolves Envirorment</vt:lpstr>
      <vt:lpstr>A map of Wolves</vt:lpstr>
      <vt:lpstr>3 pictures of Wolves</vt:lpstr>
      <vt:lpstr>That’s all</vt:lpstr>
    </vt:vector>
  </TitlesOfParts>
  <Company>McKinney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WOLVES</dc:title>
  <dc:creator>minsearch</dc:creator>
  <cp:lastModifiedBy>McKinney ISD</cp:lastModifiedBy>
  <cp:revision>30</cp:revision>
  <dcterms:created xsi:type="dcterms:W3CDTF">2013-12-04T20:21:35Z</dcterms:created>
  <dcterms:modified xsi:type="dcterms:W3CDTF">2013-12-18T20:06:23Z</dcterms:modified>
</cp:coreProperties>
</file>